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Структура и функции, иерархия социологической службы социальной </a:t>
            </a:r>
            <a:r>
              <a:rPr lang="ru-RU" dirty="0" smtClean="0"/>
              <a:t>сферы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Социальные службы - предприятия и учреждения независимо от форм собственности, предоставляющие социальные услуги, а также граждане, занимающиеся предпринимательской деятельностью по социальному обслуживанию населения без образования юридического лица.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Два типа соц.служб</a:t>
            </a:r>
            <a:r>
              <a:rPr lang="ru-RU" dirty="0" smtClean="0"/>
              <a:t>: </a:t>
            </a:r>
            <a:r>
              <a:rPr lang="ru-RU" u="sng" dirty="0" smtClean="0"/>
              <a:t>Центры соц.обслуживания</a:t>
            </a:r>
            <a:r>
              <a:rPr lang="ru-RU" dirty="0" smtClean="0"/>
              <a:t> и </a:t>
            </a:r>
            <a:r>
              <a:rPr lang="ru-RU" u="sng" dirty="0" smtClean="0"/>
              <a:t>службы срочной соц.помощи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зависимости от направленности соц.службы: приюты, консультации, социально-реабилитационные центры, центры соц.обслуживания, телефон доверия, дом престарелых.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Существуют две группы функций системы социального обслуживания:</a:t>
            </a:r>
          </a:p>
          <a:p>
            <a:r>
              <a:rPr lang="ru-RU" dirty="0" err="1" smtClean="0"/>
              <a:t>сущностно-деятельные</a:t>
            </a:r>
            <a:r>
              <a:rPr lang="ru-RU" dirty="0" smtClean="0"/>
              <a:t> функции (профилактическая, социально-реабилитационная, адаптационная, охранно-защитная, социальный патронаж);</a:t>
            </a:r>
          </a:p>
          <a:p>
            <a:r>
              <a:rPr lang="ru-RU" dirty="0" smtClean="0"/>
              <a:t>нравственно-гуманистические функции (личностно-гуманистическая, социально-гуманистическая).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9715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1. Максимально развивать индивидуальные способности и нравственно-волевые качества </a:t>
            </a:r>
            <a:r>
              <a:rPr lang="ru-RU" dirty="0" smtClean="0"/>
              <a:t>клиентов</a:t>
            </a:r>
            <a:endParaRPr lang="ru-RU" dirty="0" smtClean="0"/>
          </a:p>
          <a:p>
            <a:r>
              <a:rPr lang="ru-RU" dirty="0" smtClean="0"/>
              <a:t>2. Содействовать достижению взаимопонимания между клиентом и социальной средой, в которой он существует. </a:t>
            </a:r>
          </a:p>
          <a:p>
            <a:r>
              <a:rPr lang="ru-RU" dirty="0" smtClean="0"/>
              <a:t>3. Вырабатывать основные положения и принципы социальной политики, добиваться на всех уровнях их законодательного принятия и исполнительного осуществления.</a:t>
            </a:r>
          </a:p>
          <a:p>
            <a:r>
              <a:rPr lang="ru-RU" dirty="0" smtClean="0"/>
              <a:t>4</a:t>
            </a:r>
            <a:r>
              <a:rPr lang="ru-RU" dirty="0" smtClean="0"/>
              <a:t>. Проводить работу по профилактике и предупреждению социально нежелательных явлений.</a:t>
            </a:r>
          </a:p>
          <a:p>
            <a:r>
              <a:rPr lang="ru-RU" dirty="0" smtClean="0"/>
              <a:t>5</a:t>
            </a:r>
            <a:r>
              <a:rPr lang="ru-RU" dirty="0" smtClean="0"/>
              <a:t>. Организовывать научные исследования, конференции и семинары по проблемам социальной работы, издавать научную и методическую литературу для практикующих работников и студентов.</a:t>
            </a:r>
          </a:p>
          <a:p>
            <a:r>
              <a:rPr lang="ru-RU" dirty="0" smtClean="0"/>
              <a:t>6. Способствовать распространению информации о правах и льготах отдельных категории граждан,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174</Words>
  <Application>Microsoft Office PowerPoint</Application>
  <PresentationFormat>Экран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Обычная</vt:lpstr>
      <vt:lpstr>Структура и функции, иерархия социологической службы социальной сферы</vt:lpstr>
      <vt:lpstr>Определение</vt:lpstr>
      <vt:lpstr>Виды</vt:lpstr>
      <vt:lpstr>Функции</vt:lpstr>
      <vt:lpstr>Задачи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и функции, иерархия социологической службы социальной сферы</dc:title>
  <dc:creator>Никита Комолов</dc:creator>
  <cp:lastModifiedBy>Никита Комолов</cp:lastModifiedBy>
  <cp:revision>1</cp:revision>
  <dcterms:created xsi:type="dcterms:W3CDTF">2021-12-01T21:41:18Z</dcterms:created>
  <dcterms:modified xsi:type="dcterms:W3CDTF">2021-12-01T21:46:02Z</dcterms:modified>
</cp:coreProperties>
</file>